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6" r:id="rId1"/>
  </p:sldMasterIdLst>
  <p:notesMasterIdLst>
    <p:notesMasterId r:id="rId24"/>
  </p:notesMasterIdLst>
  <p:sldIdLst>
    <p:sldId id="256" r:id="rId2"/>
    <p:sldId id="258" r:id="rId3"/>
    <p:sldId id="259" r:id="rId4"/>
    <p:sldId id="293" r:id="rId5"/>
    <p:sldId id="261" r:id="rId6"/>
    <p:sldId id="297" r:id="rId7"/>
    <p:sldId id="303" r:id="rId8"/>
    <p:sldId id="295" r:id="rId9"/>
    <p:sldId id="296" r:id="rId10"/>
    <p:sldId id="302" r:id="rId11"/>
    <p:sldId id="262" r:id="rId12"/>
    <p:sldId id="263" r:id="rId13"/>
    <p:sldId id="277" r:id="rId14"/>
    <p:sldId id="264" r:id="rId15"/>
    <p:sldId id="266" r:id="rId16"/>
    <p:sldId id="299" r:id="rId17"/>
    <p:sldId id="272" r:id="rId18"/>
    <p:sldId id="300" r:id="rId19"/>
    <p:sldId id="275" r:id="rId20"/>
    <p:sldId id="276" r:id="rId21"/>
    <p:sldId id="273" r:id="rId22"/>
    <p:sldId id="271" r:id="rId23"/>
  </p:sldIdLst>
  <p:sldSz cx="12192000" cy="6858000"/>
  <p:notesSz cx="6858000" cy="9144000"/>
  <p:embeddedFontLst>
    <p:embeddedFont>
      <p:font typeface="Pretendard" panose="020B0600000101010101" charset="-127"/>
      <p:regular r:id="rId25"/>
      <p:bold r:id="rId26"/>
    </p:embeddedFont>
    <p:embeddedFont>
      <p:font typeface="Pretendard SemiBold" panose="02000703000000020004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Pretendard Medium" panose="02000603000000020004" pitchFamily="50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C21AFB-7509-458B-BD00-83A95E517FED}" v="24" dt="2022-09-01T02:25:09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951C1-5D67-4A70-9484-BB553569C55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17983-D2B1-4EA9-A9C7-288772365E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16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17983-D2B1-4EA9-A9C7-288772365E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5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Aug,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.NET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focus on MAUI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17983-D2B1-4EA9-A9C7-288772365E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5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Tizen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상태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17983-D2B1-4EA9-A9C7-288772365E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1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after May, what happens,</a:t>
            </a:r>
            <a:r>
              <a:rPr lang="en-US" altLang="ko-KR" baseline="0" dirty="0" smtClean="0"/>
              <a:t> Replace Backend engine from EFL to </a:t>
            </a:r>
            <a:r>
              <a:rPr lang="en-US" altLang="ko-KR" dirty="0" smtClean="0"/>
              <a:t>NUI . </a:t>
            </a:r>
            <a:r>
              <a:rPr lang="en-US" altLang="ko-KR" dirty="0" err="1" smtClean="0"/>
              <a:t>I</a:t>
            </a:r>
            <a:r>
              <a:rPr lang="en-US" altLang="ko-KR" baseline="0" dirty="0" err="1" smtClean="0"/>
              <a:t>creased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Performance and Productivity.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17983-D2B1-4EA9-A9C7-288772365E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79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Android, </a:t>
            </a:r>
            <a:r>
              <a:rPr lang="en-US" altLang="ko-KR" dirty="0" err="1" smtClean="0"/>
              <a:t>Tizen</a:t>
            </a:r>
            <a:r>
              <a:rPr lang="en-US" altLang="ko-KR" dirty="0" smtClean="0"/>
              <a:t> target , mobile,</a:t>
            </a:r>
            <a:r>
              <a:rPr lang="en-US" altLang="ko-KR" baseline="0" dirty="0" smtClean="0"/>
              <a:t> desktop profile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17983-D2B1-4EA9-A9C7-288772365E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7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17983-D2B1-4EA9-A9C7-288772365E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6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17983-D2B1-4EA9-A9C7-288772365E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1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66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17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90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87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87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1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3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4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i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400" b="0" i="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000" b="0" i="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800" b="0" i="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600" b="0" i="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400" b="0" i="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sung/tizen.n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ui/pull/9619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amsung/Tizen.NET/wiki/NUI-based-.NET-MAUI-handlers" TargetMode="External"/><Relationship Id="rId4" Type="http://schemas.openxmlformats.org/officeDocument/2006/relationships/hyperlink" Target="https://github.com/dotnet/maui/pull/96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sung/Tizen.NET/wiki/NUI-based-.NET-MAUI-handler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tizenschool.org/tutorial/194/contents/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sung/tizen.n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msung/Tizen.UIExtensions" TargetMode="External"/><Relationship Id="rId5" Type="http://schemas.openxmlformats.org/officeDocument/2006/relationships/hyperlink" Target="https://github.com/Samsung/TizenFX" TargetMode="External"/><Relationship Id="rId4" Type="http://schemas.openxmlformats.org/officeDocument/2006/relationships/hyperlink" Target="https://github.com/samsung/tizen.ne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</p:txBody>
        </p:sp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</p:txBody>
        </p:sp>
        <p:sp>
          <p:nvSpPr>
            <p:cNvPr id="15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</p:txBody>
        </p:sp>
        <p:sp>
          <p:nvSpPr>
            <p:cNvPr id="17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</p:txBody>
        </p:sp>
        <p:sp>
          <p:nvSpPr>
            <p:cNvPr id="18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</p:txBody>
        </p:sp>
        <p:sp>
          <p:nvSpPr>
            <p:cNvPr id="19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5FE20E4-7D83-F543-5357-8DAFBB6E5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56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  <a:r>
              <a:rPr lang="en-US" altLang="ko-KR" sz="56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NET MAUI</a:t>
            </a:r>
            <a:br>
              <a:rPr lang="en-US" altLang="ko-KR" sz="56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</a:br>
            <a:r>
              <a:rPr lang="en-US" altLang="ko-KR" sz="56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on</a:t>
            </a:r>
            <a:br>
              <a:rPr lang="en-US" altLang="ko-KR" sz="56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</a:br>
            <a:r>
              <a:rPr lang="en-US" altLang="ko-KR" sz="5600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r>
              <a:rPr lang="en-US" altLang="ko-KR" sz="56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RPI</a:t>
            </a:r>
            <a:endParaRPr lang="ko-KR" altLang="en-US" sz="56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A77901-0E13-7381-F93E-2D4032A03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.NET MAUI Application </a:t>
            </a:r>
            <a:r>
              <a:rPr lang="ko-KR" altLang="en-US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을 만들고</a:t>
            </a:r>
            <a:endParaRPr lang="en-US" altLang="ko-KR" dirty="0" smtClean="0"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r>
              <a:rPr lang="en-US" altLang="ko-KR" dirty="0" err="1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Tizen</a:t>
            </a:r>
            <a:r>
              <a:rPr lang="en-US" altLang="ko-KR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Platform </a:t>
            </a:r>
            <a:r>
              <a:rPr lang="en-US" altLang="ko-KR" dirty="0" err="1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RaspberryPi</a:t>
            </a:r>
            <a:r>
              <a:rPr lang="en-US" altLang="ko-KR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 실행해 봅시다</a:t>
            </a:r>
            <a:endParaRPr lang="en-US" altLang="ko-KR" dirty="0" smtClean="0"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7D16E938-7877-0EE2-3055-8B4A1316A4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893" r="35877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F7CE26A-3FB8-D38E-ADA4-E22BA6C35C62}"/>
              </a:ext>
            </a:extLst>
          </p:cNvPr>
          <p:cNvSpPr txBox="1"/>
          <p:nvPr/>
        </p:nvSpPr>
        <p:spPr>
          <a:xfrm>
            <a:off x="10828526" y="555097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 smtClean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김성수</a:t>
            </a:r>
            <a:endParaRPr lang="ko-KR" altLang="en-US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1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Supported Platforms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/>
            </a:r>
            <a:b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</a:b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1" t="16266" r="2051" b="15094"/>
          <a:stretch/>
        </p:blipFill>
        <p:spPr>
          <a:xfrm>
            <a:off x="565150" y="1925391"/>
            <a:ext cx="7437550" cy="41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2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 NET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.NET MAUI also includes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Support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From May, GA release</a:t>
            </a:r>
          </a:p>
          <a:p>
            <a:pPr lvl="1"/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which is provided by 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Samsung 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hlinkClick r:id="rId3"/>
              </a:rPr>
              <a:t>Tizen.NET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Visual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Studio tools for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.NET 6 workload</a:t>
            </a:r>
          </a:p>
          <a:p>
            <a:pPr lvl="1"/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SDK, Emulator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etc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94" y="235743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.NET MAUI focus on </a:t>
            </a:r>
            <a:r>
              <a:rPr lang="en-US" altLang="ko-KR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Replace Backend Engine</a:t>
            </a:r>
          </a:p>
          <a:p>
            <a:pPr lvl="1"/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#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hlinkClick r:id="rId3"/>
              </a:rPr>
              <a:t>9619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#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hlinkClick r:id="rId4"/>
              </a:rPr>
              <a:t>9620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PR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Changed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Platform UI toolkit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EFL 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deprecated -&gt; 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hlinkClick r:id="rId5"/>
              </a:rPr>
              <a:t>NUI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with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DALi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/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All handlers 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fixed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Profits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001394" y="1800779"/>
            <a:ext cx="2880001" cy="3256442"/>
            <a:chOff x="6001394" y="1970419"/>
            <a:chExt cx="2880001" cy="32564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455" y="1970419"/>
              <a:ext cx="1800000" cy="180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1394" y="3426861"/>
              <a:ext cx="2880001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950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NUI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Contorls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97"/>
          <a:stretch/>
        </p:blipFill>
        <p:spPr>
          <a:xfrm>
            <a:off x="479110" y="1703043"/>
            <a:ext cx="4878177" cy="4762630"/>
          </a:xfrm>
          <a:prstGeom prst="rect">
            <a:avLst/>
          </a:prstGeom>
        </p:spPr>
      </p:pic>
      <p:pic>
        <p:nvPicPr>
          <p:cNvPr id="5" name="그림 4">
            <a:hlinkClick r:id="rId3"/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0"/>
          <a:stretch/>
        </p:blipFill>
        <p:spPr>
          <a:xfrm>
            <a:off x="5341588" y="1703043"/>
            <a:ext cx="4844392" cy="47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RaspberryPi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RaspberryPi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3 / 4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2017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4.0 .NET /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IoT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19, 20, 21 Seoul HW Hackathon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.NET MAUI Desktop profile</a:t>
            </a:r>
          </a:p>
          <a:p>
            <a:pPr lvl="1"/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hlinkClick r:id="rId2"/>
              </a:rPr>
              <a:t>Tizen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hlinkClick r:id="rId2"/>
              </a:rPr>
              <a:t> School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938" y="2704296"/>
            <a:ext cx="22764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Demo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Default Template Sample</a:t>
            </a:r>
          </a:p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Point Of Sale</a:t>
            </a:r>
          </a:p>
        </p:txBody>
      </p:sp>
    </p:spTree>
    <p:extLst>
      <p:ext uri="{BB962C8B-B14F-4D97-AF65-F5344CB8AC3E}">
        <p14:creationId xmlns:p14="http://schemas.microsoft.com/office/powerpoint/2010/main" val="14024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Summary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7"/>
          <a:stretch/>
        </p:blipFill>
        <p:spPr>
          <a:xfrm>
            <a:off x="565150" y="1581862"/>
            <a:ext cx="5951560" cy="44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Summary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4" y="1634569"/>
            <a:ext cx="9287218" cy="44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Summary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5150" y="2039874"/>
            <a:ext cx="8280429" cy="3498398"/>
            <a:chOff x="319288" y="242705"/>
            <a:chExt cx="8280429" cy="349839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343" y="242705"/>
              <a:ext cx="6219374" cy="34983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88" y="257583"/>
              <a:ext cx="1959480" cy="3483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237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Summary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946154"/>
            <a:ext cx="1814232" cy="39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24" y="1946154"/>
            <a:ext cx="22275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5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50BAD-5F00-7323-A1D6-A974766D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Contents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81155-DB75-28C7-58B9-7DAEE1A96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Focus on .NET MAUI</a:t>
            </a:r>
          </a:p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Focus on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.NET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NUI</a:t>
            </a:r>
          </a:p>
          <a:p>
            <a:pPr lvl="1"/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RaspberryPi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Demo</a:t>
            </a:r>
          </a:p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Summary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6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Summary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7" y="2006679"/>
            <a:ext cx="3511567" cy="39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30" y="2006679"/>
            <a:ext cx="621113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Summary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Issue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Not stable due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to r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eplace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backend 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engine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Visual Studio functions testing on preview</a:t>
            </a:r>
          </a:p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Question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&amp; 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Report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/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hlinkClick r:id="rId3"/>
              </a:rPr>
              <a:t>https://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hlinkClick r:id="rId3"/>
              </a:rPr>
              <a:t>github.com/samsung/tizen.net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tizen.net@samsung.com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/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95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9231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62816" y="48639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454540" y="365620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66475" y="4604307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17248" y="2461525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34836" y="5449297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23328" y="2457387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19"/>
          <a:stretch/>
        </p:blipFill>
        <p:spPr>
          <a:xfrm>
            <a:off x="558800" y="1139265"/>
            <a:ext cx="8356600" cy="4579471"/>
          </a:xfrm>
          <a:prstGeom prst="rect">
            <a:avLst/>
          </a:prstGeom>
        </p:spPr>
      </p:pic>
      <p:pic>
        <p:nvPicPr>
          <p:cNvPr id="4" name="그림 3">
            <a:hlinkClick r:id="rId4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2" t="18056" r="16919" b="60289"/>
          <a:stretch/>
        </p:blipFill>
        <p:spPr>
          <a:xfrm>
            <a:off x="6963177" y="1951150"/>
            <a:ext cx="1952223" cy="991673"/>
          </a:xfrm>
          <a:prstGeom prst="rect">
            <a:avLst/>
          </a:prstGeom>
        </p:spPr>
      </p:pic>
      <p:pic>
        <p:nvPicPr>
          <p:cNvPr id="5" name="그림 4">
            <a:hlinkClick r:id="rId5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6" t="42747" r="16919" b="36020"/>
          <a:stretch/>
        </p:blipFill>
        <p:spPr>
          <a:xfrm>
            <a:off x="6979277" y="3097369"/>
            <a:ext cx="1945783" cy="972355"/>
          </a:xfrm>
          <a:prstGeom prst="rect">
            <a:avLst/>
          </a:prstGeom>
        </p:spPr>
      </p:pic>
      <p:pic>
        <p:nvPicPr>
          <p:cNvPr id="6" name="그림 5">
            <a:hlinkClick r:id="rId6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42664" r="37416" b="35681"/>
          <a:stretch/>
        </p:blipFill>
        <p:spPr>
          <a:xfrm>
            <a:off x="3322750" y="3097369"/>
            <a:ext cx="3528811" cy="9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1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770890"/>
            <a:ext cx="886777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5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.NET </a:t>
            </a:r>
            <a:r>
              <a:rPr lang="en-US" altLang="ko-KR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conf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focus on MAUI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ulti Platform </a:t>
            </a:r>
            <a:r>
              <a:rPr lang="en-US" altLang="ko-KR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pplication </a:t>
            </a:r>
            <a:r>
              <a:rPr lang="en-US" altLang="ko-KR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UI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Cross platforms/profiles</a:t>
            </a:r>
          </a:p>
          <a:p>
            <a:pPr lvl="1"/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Visual Studio 2022, v17.3 update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Single 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Project, </a:t>
            </a:r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Multi Targets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Performance</a:t>
            </a:r>
          </a:p>
          <a:p>
            <a:pPr lvl="1"/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Productivity</a:t>
            </a:r>
            <a:endParaRPr lang="en-US" altLang="ko-KR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0" indent="0">
              <a:buNone/>
            </a:pP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4" name="내용 개체 틀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62" y="2147869"/>
            <a:ext cx="2562263" cy="25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Single Project, Multi Target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930782"/>
            <a:ext cx="9287218" cy="44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Productivity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2039874"/>
            <a:ext cx="701814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Performance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6" t="16123" r="1740" b="21348"/>
          <a:stretch/>
        </p:blipFill>
        <p:spPr>
          <a:xfrm>
            <a:off x="565150" y="2039874"/>
            <a:ext cx="7857816" cy="39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5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Adoption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5" t="16222" r="1830" b="21713"/>
          <a:stretch/>
        </p:blipFill>
        <p:spPr>
          <a:xfrm>
            <a:off x="565150" y="2039874"/>
            <a:ext cx="7861209" cy="39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nchcardVTI">
  <a:themeElements>
    <a:clrScheme name="RedOrange">
      <a:dk1>
        <a:srgbClr val="000000"/>
      </a:dk1>
      <a:lt1>
        <a:srgbClr val="FFFFFF"/>
      </a:lt1>
      <a:dk2>
        <a:srgbClr val="292924"/>
      </a:dk2>
      <a:lt2>
        <a:srgbClr val="F5F4EE"/>
      </a:lt2>
      <a:accent1>
        <a:srgbClr val="E84C22"/>
      </a:accent1>
      <a:accent2>
        <a:srgbClr val="E794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DF2F00"/>
      </a:accent6>
      <a:hlink>
        <a:srgbClr val="AA7F00"/>
      </a:hlink>
      <a:folHlink>
        <a:srgbClr val="6F6F9F"/>
      </a:folHlink>
    </a:clrScheme>
    <a:fontScheme name="Punchcard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247</Words>
  <Application>Microsoft Office PowerPoint</Application>
  <PresentationFormat>와이드스크린</PresentationFormat>
  <Paragraphs>70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Pretendard</vt:lpstr>
      <vt:lpstr>Pretendard SemiBold</vt:lpstr>
      <vt:lpstr>맑은 고딕</vt:lpstr>
      <vt:lpstr>Arial</vt:lpstr>
      <vt:lpstr>Microsoft GothicNeo</vt:lpstr>
      <vt:lpstr>Pretendard Medium</vt:lpstr>
      <vt:lpstr>PunchcardVTI</vt:lpstr>
      <vt:lpstr>.NET MAUI on Tizen RPI</vt:lpstr>
      <vt:lpstr>Contents</vt:lpstr>
      <vt:lpstr>PowerPoint 프레젠테이션</vt:lpstr>
      <vt:lpstr>PowerPoint 프레젠테이션</vt:lpstr>
      <vt:lpstr>.NET conf focus on MAUI</vt:lpstr>
      <vt:lpstr>Single Project, Multi Target</vt:lpstr>
      <vt:lpstr>Productivity</vt:lpstr>
      <vt:lpstr>Performance</vt:lpstr>
      <vt:lpstr>Adoption</vt:lpstr>
      <vt:lpstr>Supported Platforms </vt:lpstr>
      <vt:lpstr>Tizen. NET</vt:lpstr>
      <vt:lpstr>.NET MAUI focus on Tizen</vt:lpstr>
      <vt:lpstr>NUI Contorls</vt:lpstr>
      <vt:lpstr>Tizen RaspberryPi</vt:lpstr>
      <vt:lpstr>Demo</vt:lpstr>
      <vt:lpstr>Summary</vt:lpstr>
      <vt:lpstr>Summary</vt:lpstr>
      <vt:lpstr>Summary</vt:lpstr>
      <vt:lpstr>Summary</vt:lpstr>
      <vt:lpstr>Summary</vt:lpstr>
      <vt:lpstr>Summary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.NET으로 라즈베리파이 UI 앱 만들기</dc:title>
  <dc:creator>정 세일</dc:creator>
  <cp:lastModifiedBy>김성수/Common Platform Lab(SR)/삼성전자</cp:lastModifiedBy>
  <cp:revision>79</cp:revision>
  <dcterms:created xsi:type="dcterms:W3CDTF">2022-09-01T02:14:58Z</dcterms:created>
  <dcterms:modified xsi:type="dcterms:W3CDTF">2022-09-07T10:25:22Z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